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6858000" cy="9906000" type="A4"/>
  <p:notesSz cx="8499475" cy="5800725"/>
  <p:defaultTextStyle>
    <a:defPPr>
      <a:defRPr lang="en-US"/>
    </a:defPPr>
    <a:lvl1pPr marL="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3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8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2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7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11" autoAdjust="0"/>
    <p:restoredTop sz="79156" autoAdjust="0"/>
  </p:normalViewPr>
  <p:slideViewPr>
    <p:cSldViewPr snapToGrid="0">
      <p:cViewPr varScale="1">
        <p:scale>
          <a:sx n="67" d="100"/>
          <a:sy n="67" d="100"/>
        </p:scale>
        <p:origin x="4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oo FitnessClub" userId="dffcb1c9514a79c9" providerId="LiveId" clId="{D3A87B3B-6A53-4AED-826C-45783274DB91}"/>
    <pc:docChg chg="addSld delSld">
      <pc:chgData name="Hiroo FitnessClub" userId="dffcb1c9514a79c9" providerId="LiveId" clId="{D3A87B3B-6A53-4AED-826C-45783274DB91}" dt="2025-09-23T08:48:10.020" v="4" actId="2696"/>
      <pc:docMkLst>
        <pc:docMk/>
      </pc:docMkLst>
      <pc:sldChg chg="del">
        <pc:chgData name="Hiroo FitnessClub" userId="dffcb1c9514a79c9" providerId="LiveId" clId="{D3A87B3B-6A53-4AED-826C-45783274DB91}" dt="2025-09-23T08:47:56.313" v="0" actId="2696"/>
        <pc:sldMkLst>
          <pc:docMk/>
          <pc:sldMk cId="1489271270" sldId="256"/>
        </pc:sldMkLst>
      </pc:sldChg>
      <pc:sldChg chg="del">
        <pc:chgData name="Hiroo FitnessClub" userId="dffcb1c9514a79c9" providerId="LiveId" clId="{D3A87B3B-6A53-4AED-826C-45783274DB91}" dt="2025-09-23T08:48:05.516" v="2" actId="2696"/>
        <pc:sldMkLst>
          <pc:docMk/>
          <pc:sldMk cId="2614479605" sldId="257"/>
        </pc:sldMkLst>
      </pc:sldChg>
      <pc:sldChg chg="del">
        <pc:chgData name="Hiroo FitnessClub" userId="dffcb1c9514a79c9" providerId="LiveId" clId="{D3A87B3B-6A53-4AED-826C-45783274DB91}" dt="2025-09-23T08:48:10.020" v="4" actId="2696"/>
        <pc:sldMkLst>
          <pc:docMk/>
          <pc:sldMk cId="2464052341" sldId="258"/>
        </pc:sldMkLst>
      </pc:sldChg>
      <pc:sldChg chg="add del">
        <pc:chgData name="Hiroo FitnessClub" userId="dffcb1c9514a79c9" providerId="LiveId" clId="{D3A87B3B-6A53-4AED-826C-45783274DB91}" dt="2025-09-23T08:48:07.508" v="3" actId="2696"/>
        <pc:sldMkLst>
          <pc:docMk/>
          <pc:sldMk cId="3164115631" sldId="2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682176" cy="2903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814974" y="1"/>
            <a:ext cx="3682176" cy="29036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727664-5831-4568-89D2-76CB0378F520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571875" y="725488"/>
            <a:ext cx="1355725" cy="1957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49019" y="2792019"/>
            <a:ext cx="6801441" cy="22838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5510365"/>
            <a:ext cx="3682176" cy="2903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814974" y="5510365"/>
            <a:ext cx="3682176" cy="29036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A7DF2-9019-4F06-80D7-083D437245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07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3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78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2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67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5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9A7DF2-9019-4F06-80D7-083D437245A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146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1" cy="344875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1" y="5202944"/>
            <a:ext cx="5143500" cy="239165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3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527404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22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40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23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9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19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4"/>
            <a:ext cx="2901255" cy="53221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618444"/>
            <a:ext cx="2915543" cy="532218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96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340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294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75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0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2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14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FECC0-1061-4010-8CEF-8682A0192F54}" type="datetimeFigureOut">
              <a:rPr kumimoji="1" lang="ja-JP" altLang="en-US" smtClean="0"/>
              <a:t>2025/9/23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353B6-56B1-4012-B1A2-35989B76F7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91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BD925D-6F2B-AECD-3A29-0157B8859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662EE-4C61-3E2B-ECCE-377251565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1FE5D4-320D-F192-3BE2-BF1EF83773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4C21C3D-3A1E-A3D0-7498-B4CC10B71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1624999-012A-05E0-0D5E-20BF9744F8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30" t="5159" r="33185" b="9976"/>
          <a:stretch>
            <a:fillRect/>
          </a:stretch>
        </p:blipFill>
        <p:spPr>
          <a:xfrm>
            <a:off x="68283" y="1"/>
            <a:ext cx="6675714" cy="9808656"/>
          </a:xfrm>
          <a:prstGeom prst="rect">
            <a:avLst/>
          </a:prstGeom>
        </p:spPr>
      </p:pic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96AA2CB-2541-35C5-2404-82485867B878}"/>
              </a:ext>
            </a:extLst>
          </p:cNvPr>
          <p:cNvCxnSpPr>
            <a:cxnSpLocks/>
          </p:cNvCxnSpPr>
          <p:nvPr/>
        </p:nvCxnSpPr>
        <p:spPr>
          <a:xfrm>
            <a:off x="114003" y="9808657"/>
            <a:ext cx="64971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988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Hiroo FitnessClub</dc:creator>
  <cp:lastModifiedBy>Hiroo FitnessClub</cp:lastModifiedBy>
  <cp:revision>4</cp:revision>
  <cp:lastPrinted>2025-05-28T08:40:20Z</cp:lastPrinted>
  <dcterms:created xsi:type="dcterms:W3CDTF">2025-05-28T08:11:34Z</dcterms:created>
  <dcterms:modified xsi:type="dcterms:W3CDTF">2025-09-23T08:48:10Z</dcterms:modified>
</cp:coreProperties>
</file>